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3" r:id="rId5"/>
    <p:sldId id="259" r:id="rId6"/>
    <p:sldId id="260" r:id="rId7"/>
    <p:sldId id="261" r:id="rId8"/>
    <p:sldId id="262" r:id="rId9"/>
    <p:sldId id="264" r:id="rId10"/>
    <p:sldId id="266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075" autoAdjust="0"/>
  </p:normalViewPr>
  <p:slideViewPr>
    <p:cSldViewPr snapToGrid="0">
      <p:cViewPr varScale="1">
        <p:scale>
          <a:sx n="69" d="100"/>
          <a:sy n="69" d="100"/>
        </p:scale>
        <p:origin x="78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B1BB33-60DB-4348-BC0A-E015132F5D2B}" type="datetimeFigureOut">
              <a:rPr lang="ru-RU" smtClean="0"/>
              <a:t>24.03.2016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58B6B-E171-4D95-9F1D-82A934509B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00707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B1BB33-60DB-4348-BC0A-E015132F5D2B}" type="datetimeFigureOut">
              <a:rPr lang="ru-RU" smtClean="0"/>
              <a:t>24.03.2016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58B6B-E171-4D95-9F1D-82A934509B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63203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B1BB33-60DB-4348-BC0A-E015132F5D2B}" type="datetimeFigureOut">
              <a:rPr lang="ru-RU" smtClean="0"/>
              <a:t>24.03.2016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58B6B-E171-4D95-9F1D-82A934509B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86589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B1BB33-60DB-4348-BC0A-E015132F5D2B}" type="datetimeFigureOut">
              <a:rPr lang="ru-RU" smtClean="0"/>
              <a:t>24.03.2016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58B6B-E171-4D95-9F1D-82A934509B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98533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B1BB33-60DB-4348-BC0A-E015132F5D2B}" type="datetimeFigureOut">
              <a:rPr lang="ru-RU" smtClean="0"/>
              <a:t>24.03.2016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58B6B-E171-4D95-9F1D-82A934509B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74318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B1BB33-60DB-4348-BC0A-E015132F5D2B}" type="datetimeFigureOut">
              <a:rPr lang="ru-RU" smtClean="0"/>
              <a:t>24.03.2016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58B6B-E171-4D95-9F1D-82A934509B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08530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B1BB33-60DB-4348-BC0A-E015132F5D2B}" type="datetimeFigureOut">
              <a:rPr lang="ru-RU" smtClean="0"/>
              <a:t>24.03.2016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58B6B-E171-4D95-9F1D-82A934509B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83138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B1BB33-60DB-4348-BC0A-E015132F5D2B}" type="datetimeFigureOut">
              <a:rPr lang="ru-RU" smtClean="0"/>
              <a:t>24.03.2016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58B6B-E171-4D95-9F1D-82A934509B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6750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B1BB33-60DB-4348-BC0A-E015132F5D2B}" type="datetimeFigureOut">
              <a:rPr lang="ru-RU" smtClean="0"/>
              <a:t>24.03.2016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58B6B-E171-4D95-9F1D-82A934509B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10233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B1BB33-60DB-4348-BC0A-E015132F5D2B}" type="datetimeFigureOut">
              <a:rPr lang="ru-RU" smtClean="0"/>
              <a:t>24.03.2016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58B6B-E171-4D95-9F1D-82A934509B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85291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B1BB33-60DB-4348-BC0A-E015132F5D2B}" type="datetimeFigureOut">
              <a:rPr lang="ru-RU" smtClean="0"/>
              <a:t>24.03.2016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58B6B-E171-4D95-9F1D-82A934509B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95414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B1BB33-60DB-4348-BC0A-E015132F5D2B}" type="datetimeFigureOut">
              <a:rPr lang="ru-RU" smtClean="0"/>
              <a:t>24.03.2016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E58B6B-E171-4D95-9F1D-82A934509B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40161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0.png"/><Relationship Id="rId5" Type="http://schemas.openxmlformats.org/officeDocument/2006/relationships/image" Target="../media/image9.jpg"/><Relationship Id="rId4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6857999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-334851" y="2311585"/>
            <a:ext cx="10266218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i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«Влияние музыки на развитие детей раннего возраста»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4382424" y="542381"/>
            <a:ext cx="7723717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i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Консультация для родителей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35748" y="1751737"/>
            <a:ext cx="2105449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i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 тему: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2546252" y="4262512"/>
            <a:ext cx="9101798" cy="181588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i="1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Федорова Полина Юрьевна.</a:t>
            </a:r>
            <a:r>
              <a:rPr lang="ru-RU" sz="2800" b="1" i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2800" b="1" i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Музыкальный руководитель, первая квалификационная категория</a:t>
            </a:r>
          </a:p>
          <a:p>
            <a:pPr algn="ctr"/>
            <a:r>
              <a:rPr lang="ru-RU" sz="2800" b="1" i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МАДОУ № 56 п. Двуреченск</a:t>
            </a:r>
            <a:endParaRPr lang="ru-RU" sz="2800" b="1" i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18022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3" name="TextBox 2"/>
          <p:cNvSpPr txBox="1"/>
          <p:nvPr/>
        </p:nvSpPr>
        <p:spPr>
          <a:xfrm>
            <a:off x="3152633" y="2852382"/>
            <a:ext cx="77928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66575" y="767357"/>
            <a:ext cx="67810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0" cap="none" spc="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Спасибо за внимание!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4289" y="2010622"/>
            <a:ext cx="6822606" cy="452744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51772628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3" name="Прямоугольник 2"/>
          <p:cNvSpPr/>
          <p:nvPr/>
        </p:nvSpPr>
        <p:spPr>
          <a:xfrm>
            <a:off x="5739606" y="5275527"/>
            <a:ext cx="6177566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0" cap="none" spc="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Вольфганг Амадей Моцарт</a:t>
            </a:r>
          </a:p>
          <a:p>
            <a:pPr algn="ctr"/>
            <a:r>
              <a:rPr lang="ru-RU" sz="40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(1756 - 1791)</a:t>
            </a:r>
            <a:endParaRPr lang="ru-RU" sz="4000" b="0" cap="none" spc="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0889" y="520693"/>
            <a:ext cx="3175000" cy="44958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365125"/>
            <a:ext cx="4742688" cy="569976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9655654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3" name="TextBox 2"/>
          <p:cNvSpPr txBox="1"/>
          <p:nvPr/>
        </p:nvSpPr>
        <p:spPr>
          <a:xfrm>
            <a:off x="2279945" y="2196852"/>
            <a:ext cx="8255357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 родился с музыкой внутри.</a:t>
            </a:r>
          </a:p>
          <a:p>
            <a:r>
              <a:rPr lang="ru-RU" sz="36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Музыка была частью моего организма.</a:t>
            </a:r>
          </a:p>
          <a:p>
            <a:r>
              <a:rPr lang="ru-RU" sz="36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ребра, почки, печень и сердце. Как кровь.</a:t>
            </a:r>
          </a:p>
          <a:p>
            <a:r>
              <a:rPr lang="ru-RU" sz="36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Когда я появился на свет, сила музыки уже жила во мне.</a:t>
            </a:r>
          </a:p>
          <a:p>
            <a:endParaRPr lang="ru-RU" sz="2400" b="1" i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			Рэй Чарльз</a:t>
            </a:r>
          </a:p>
        </p:txBody>
      </p:sp>
    </p:spTree>
    <p:extLst>
      <p:ext uri="{BB962C8B-B14F-4D97-AF65-F5344CB8AC3E}">
        <p14:creationId xmlns:p14="http://schemas.microsoft.com/office/powerpoint/2010/main" val="36304252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3" name="Прямоугольник 2"/>
          <p:cNvSpPr/>
          <p:nvPr/>
        </p:nvSpPr>
        <p:spPr>
          <a:xfrm>
            <a:off x="5739606" y="5275527"/>
            <a:ext cx="6177566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ru-RU" sz="4000" b="0" cap="none" spc="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5210174" y="118098"/>
            <a:ext cx="6706997" cy="67403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Метод </a:t>
            </a:r>
            <a:r>
              <a:rPr kumimoji="0" lang="ru-RU" altLang="ru-RU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«СОНАТАЛ»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— это воспитание здорового ребенка до рождения. Метод одобрен Минздравом с 1996 года.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Название метода происходит от латинских слов «</a:t>
            </a: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sonus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 — звук, и «</a:t>
            </a: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natal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 — рожденный (музыка рождения). Будущая мама общается с еще не рожденным ребенком  - «</a:t>
            </a: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мамалышом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 (термин автора) при помощи пения, осознанных прикосновений и движений.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Данный </a:t>
            </a: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когнитивно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-соматический комплекс активно способствует возникновению </a:t>
            </a: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межнейрональных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связей, формированию </a:t>
            </a: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пренатального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ядра его личности, готовит к естественным родам, настраивает на грудное вскармливание. При этом происходит  отработка сценариев поведения ребенка после его рождения.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828" y="258120"/>
            <a:ext cx="4371975" cy="32766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0" name="TextBox 9"/>
          <p:cNvSpPr txBox="1"/>
          <p:nvPr/>
        </p:nvSpPr>
        <p:spPr>
          <a:xfrm>
            <a:off x="477468" y="4357643"/>
            <a:ext cx="396669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почитать:</a:t>
            </a:r>
            <a:endParaRPr lang="ru-RU" altLang="ru-RU" sz="2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altLang="ru-RU" sz="2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М.Лазарев</a:t>
            </a:r>
            <a:r>
              <a:rPr lang="ru-RU" alt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«</a:t>
            </a:r>
            <a:r>
              <a:rPr lang="ru-RU" altLang="ru-RU" sz="2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Мамалыш</a:t>
            </a:r>
            <a:r>
              <a:rPr lang="ru-RU" alt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или рождение до рождения», Издательский дом «Кодекс», 2009 </a:t>
            </a:r>
          </a:p>
        </p:txBody>
      </p:sp>
    </p:spTree>
    <p:extLst>
      <p:ext uri="{BB962C8B-B14F-4D97-AF65-F5344CB8AC3E}">
        <p14:creationId xmlns:p14="http://schemas.microsoft.com/office/powerpoint/2010/main" val="330979229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3" name="TextBox 2"/>
          <p:cNvSpPr txBox="1"/>
          <p:nvPr/>
        </p:nvSpPr>
        <p:spPr>
          <a:xfrm>
            <a:off x="838200" y="965915"/>
            <a:ext cx="5863107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i="1" u="sng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Слушаем классику.</a:t>
            </a:r>
          </a:p>
          <a:p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Классическая музыка не повышает </a:t>
            </a:r>
            <a:r>
              <a:rPr lang="en-US" sz="28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IQ </a:t>
            </a:r>
            <a:r>
              <a:rPr lang="ru-RU" sz="28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ребёнка. Но она создаёт нужную атмосферу для развития творческой, разносторонней личности.</a:t>
            </a:r>
          </a:p>
          <a:p>
            <a:r>
              <a:rPr lang="ru-RU" sz="28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(От 30 до 60 минут в день. Можно разбить на несколько этапов.)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3076" y="2915324"/>
            <a:ext cx="5087155" cy="368354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9510424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3" name="TextBox 2"/>
          <p:cNvSpPr txBox="1"/>
          <p:nvPr/>
        </p:nvSpPr>
        <p:spPr>
          <a:xfrm>
            <a:off x="4623515" y="3894186"/>
            <a:ext cx="7405353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i="1" u="sng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Приобретаем музыкальные игрушки.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Изготавливаем игрушки совместно с ребёнком.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Играем на музыкальных инструментах вместе с ребёнком.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Изучаем окружающую «звучащую среду»</a:t>
            </a:r>
          </a:p>
          <a:p>
            <a:endParaRPr lang="ru-RU" sz="28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10" y="158840"/>
            <a:ext cx="5576552" cy="371770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0365822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3" name="TextBox 2"/>
          <p:cNvSpPr txBox="1"/>
          <p:nvPr/>
        </p:nvSpPr>
        <p:spPr>
          <a:xfrm>
            <a:off x="4958685" y="219403"/>
            <a:ext cx="7064991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u="sng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Демонстрируем личный пример.</a:t>
            </a:r>
          </a:p>
          <a:p>
            <a:endParaRPr lang="ru-RU" sz="28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Слушайте хорошую музыку (образцы подлинного искусства)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Восхищайтесь хорошей музыкой.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Посещайте с ребёнком театры, концерты, филармонии.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Обсуждайте выступления исполнителей и музыку, которую услышали.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Делитесь своими впечатлениями и внимательно выслушивайте впечатления ребёнка.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Научитесь играть на музыкальном инструменте.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625" y="1826537"/>
            <a:ext cx="4367435" cy="291048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1211952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3" name="TextBox 2"/>
          <p:cNvSpPr txBox="1"/>
          <p:nvPr/>
        </p:nvSpPr>
        <p:spPr>
          <a:xfrm>
            <a:off x="278642" y="321082"/>
            <a:ext cx="6859137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u="sng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Пойте колыбельные.</a:t>
            </a:r>
          </a:p>
          <a:p>
            <a:endParaRPr lang="ru-RU" sz="2800" b="1" i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 одна запись не заменит мамин голос.</a:t>
            </a:r>
          </a:p>
          <a:p>
            <a:r>
              <a:rPr lang="ru-RU" sz="28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Даже если вам кажется, что вы не обладаете хорошим музыкальным слухом и впечатляющими вокальными данными - пойте ребёнку простые мелодии. Ваш голос – лучшая музыка для малыша.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4791" y="2504648"/>
            <a:ext cx="7005851" cy="4674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14839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4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3" name="TextBox 2"/>
          <p:cNvSpPr txBox="1"/>
          <p:nvPr/>
        </p:nvSpPr>
        <p:spPr>
          <a:xfrm>
            <a:off x="641444" y="424040"/>
            <a:ext cx="5745707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i="1" u="sng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Танцуем вместе с ребёнком коммуникативные танцы, а так же используем музыкально-пальчиковые игры.</a:t>
            </a:r>
          </a:p>
          <a:p>
            <a:endParaRPr lang="ru-RU" sz="28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Вам в помощь методика Железновых (подвижные игры-песенки)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Методика «</a:t>
            </a:r>
            <a:r>
              <a:rPr lang="ru-RU" sz="28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Цветоник</a:t>
            </a:r>
            <a:r>
              <a:rPr lang="ru-RU" sz="28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Михаила Лазарева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Любые подходящие материалы из интернета.</a:t>
            </a:r>
          </a:p>
          <a:p>
            <a:endParaRPr lang="ru-RU" dirty="0"/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8303" y="1554935"/>
            <a:ext cx="5604681" cy="374813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Igra_dlya_detej_-_U_zhirafa_pyatna_pyatna_pyatnyshki_vezde_(iPlayer.fm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825267" y="567633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610700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315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173</TotalTime>
  <Words>336</Words>
  <Application>Microsoft Office PowerPoint</Application>
  <PresentationFormat>Широкоэкранный</PresentationFormat>
  <Paragraphs>45</Paragraphs>
  <Slides>10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Times New Roman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Полина</dc:creator>
  <cp:lastModifiedBy>ACER</cp:lastModifiedBy>
  <cp:revision>35</cp:revision>
  <dcterms:created xsi:type="dcterms:W3CDTF">2016-03-18T05:57:59Z</dcterms:created>
  <dcterms:modified xsi:type="dcterms:W3CDTF">2016-03-24T04:54:08Z</dcterms:modified>
</cp:coreProperties>
</file>