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075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BB33-60DB-4348-BC0A-E015132F5D2B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B6B-E171-4D95-9F1D-82A934509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7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BB33-60DB-4348-BC0A-E015132F5D2B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B6B-E171-4D95-9F1D-82A934509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2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BB33-60DB-4348-BC0A-E015132F5D2B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B6B-E171-4D95-9F1D-82A934509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5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BB33-60DB-4348-BC0A-E015132F5D2B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B6B-E171-4D95-9F1D-82A934509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5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BB33-60DB-4348-BC0A-E015132F5D2B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B6B-E171-4D95-9F1D-82A934509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3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BB33-60DB-4348-BC0A-E015132F5D2B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B6B-E171-4D95-9F1D-82A934509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5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BB33-60DB-4348-BC0A-E015132F5D2B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B6B-E171-4D95-9F1D-82A934509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1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BB33-60DB-4348-BC0A-E015132F5D2B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B6B-E171-4D95-9F1D-82A934509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75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BB33-60DB-4348-BC0A-E015132F5D2B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B6B-E171-4D95-9F1D-82A934509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2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BB33-60DB-4348-BC0A-E015132F5D2B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B6B-E171-4D95-9F1D-82A934509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2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BB33-60DB-4348-BC0A-E015132F5D2B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8B6B-E171-4D95-9F1D-82A934509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4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1BB33-60DB-4348-BC0A-E015132F5D2B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8B6B-E171-4D95-9F1D-82A934509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01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334851" y="2311585"/>
            <a:ext cx="102662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«Влияние музыки на развитие детей раннего возраста»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82424" y="542381"/>
            <a:ext cx="77237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5748" y="1751737"/>
            <a:ext cx="21054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46252" y="4262512"/>
            <a:ext cx="910179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Федорова Полина Юрьевна.</a:t>
            </a:r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руководитель, первая квалификационная категория</a:t>
            </a:r>
          </a:p>
          <a:p>
            <a:pPr algn="ctr"/>
            <a:r>
              <a:rPr lang="ru-RU" sz="28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МАДОУ № 56 п. Двуреченск</a:t>
            </a:r>
            <a:endParaRPr lang="ru-RU" sz="28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0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3152633" y="2852382"/>
            <a:ext cx="7792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6575" y="767357"/>
            <a:ext cx="6781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89" y="2010622"/>
            <a:ext cx="6822606" cy="4527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7726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739606" y="5275527"/>
            <a:ext cx="61775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Вольфганг Амадей Моцарт</a:t>
            </a:r>
          </a:p>
          <a:p>
            <a:pPr algn="ctr"/>
            <a:r>
              <a:rPr lang="ru-RU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(1756 - 1791)</a:t>
            </a:r>
            <a:endParaRPr lang="ru-RU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89" y="520693"/>
            <a:ext cx="31750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4742688" cy="5699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5565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279945" y="2196852"/>
            <a:ext cx="82553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родился с музыкой внутри.</a:t>
            </a:r>
          </a:p>
          <a:p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была частью моего организма.</a:t>
            </a:r>
          </a:p>
          <a:p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ребра, почки, печень и сердце. Как кровь.</a:t>
            </a:r>
          </a:p>
          <a:p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я появился на свет, сила музыки уже жила во мне.</a:t>
            </a:r>
          </a:p>
          <a:p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Рэй Чарльз</a:t>
            </a:r>
          </a:p>
        </p:txBody>
      </p:sp>
    </p:spTree>
    <p:extLst>
      <p:ext uri="{BB962C8B-B14F-4D97-AF65-F5344CB8AC3E}">
        <p14:creationId xmlns:p14="http://schemas.microsoft.com/office/powerpoint/2010/main" val="3630425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739606" y="5275527"/>
            <a:ext cx="61775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10174" y="118098"/>
            <a:ext cx="6706997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«СОНАТАЛ»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воспитание здорового ребенка до рождения. Метод одобрен Минздравом с 1996 года.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метода происходит от латинских слов «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sonus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— звук, и «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natal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— рожденный (музыка рождения). Будущая мама общается с еще не рожденным ребенком  - «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мамалышом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(термин автора) при помощи пения, осознанных прикосновений и движений.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когнитивно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-соматический комплекс активно способствует возникновению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межнейрональных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связей, формированию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пренатального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ядра его личности, готовит к естественным родам, настраивает на грудное вскармливание. При этом происходит  отработка сценариев поведения ребенка после его рождения.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8" y="258120"/>
            <a:ext cx="4371975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77468" y="4357643"/>
            <a:ext cx="3966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почитать: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М.Лазарев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alt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Мамалыш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рождение до рождения», Издательский дом «Кодекс», 2009 </a:t>
            </a:r>
          </a:p>
        </p:txBody>
      </p:sp>
    </p:spTree>
    <p:extLst>
      <p:ext uri="{BB962C8B-B14F-4D97-AF65-F5344CB8AC3E}">
        <p14:creationId xmlns:p14="http://schemas.microsoft.com/office/powerpoint/2010/main" val="3309792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838200" y="965915"/>
            <a:ext cx="58631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Слушаем классику.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музыка не повышает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ребёнка. Но она создаёт нужную атмосферу для развития творческой, разносторонней личности.</a:t>
            </a:r>
          </a:p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30 до 60 минут в день. Можно разбить на несколько этапов.)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6" y="2915324"/>
            <a:ext cx="5087155" cy="3683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1042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4623515" y="3894186"/>
            <a:ext cx="74053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Приобретаем музыкальные игрушки.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Изготавливаем игрушки совместно с ребёнком.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Играем на музыкальных инструментах вместе с ребёнком.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окружающую «звучащую среду»</a:t>
            </a:r>
          </a:p>
          <a:p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58840"/>
            <a:ext cx="5576552" cy="3717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6582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4958685" y="219403"/>
            <a:ext cx="706499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Демонстрируем личный пример.</a:t>
            </a:r>
          </a:p>
          <a:p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Слушайте хорошую музыку (образцы подлинного искусства)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Восхищайтесь хорошей музыкой.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Посещайте с ребёнком театры, концерты, филармонии.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Обсуждайте выступления исполнителей и музыку, которую услышали.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Делитесь своими впечатлениями и внимательно выслушивайте впечатления ребёнка.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Научитесь играть на музыкальном инструменте.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5" y="1826537"/>
            <a:ext cx="4367435" cy="2910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119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78642" y="321082"/>
            <a:ext cx="68591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Пойте колыбельные.</a:t>
            </a:r>
          </a:p>
          <a:p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одна запись не заменит мамин голос.</a:t>
            </a:r>
          </a:p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вам кажется, что вы не обладаете хорошим музыкальным слухом и впечатляющими вокальными данными - пойте ребёнку простые мелодии. Ваш голос – лучшая музыка для малыша.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91" y="2504648"/>
            <a:ext cx="7005851" cy="46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641444" y="424040"/>
            <a:ext cx="574570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Танцуем вместе с ребёнком коммуникативные танцы, а так же используем музыкально-пальчиковые игры.</a:t>
            </a:r>
          </a:p>
          <a:p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в помощь методика Железновых (подвижные игры-песенки)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</a:t>
            </a:r>
            <a:r>
              <a:rPr lang="ru-RU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Цветоник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Михаила Лазарева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Любые подходящие материалы из интернета.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303" y="1554935"/>
            <a:ext cx="5604681" cy="3748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gra_dlya_detej_-_U_zhirafa_pyatna_pyatna_pyatnyshki_vezde_(iPlay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25267" y="5676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07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336</Words>
  <Application>Microsoft Office PowerPoint</Application>
  <PresentationFormat>Широкоэкранный</PresentationFormat>
  <Paragraphs>45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ACER</cp:lastModifiedBy>
  <cp:revision>35</cp:revision>
  <dcterms:created xsi:type="dcterms:W3CDTF">2016-03-18T05:57:59Z</dcterms:created>
  <dcterms:modified xsi:type="dcterms:W3CDTF">2016-03-24T04:54:08Z</dcterms:modified>
</cp:coreProperties>
</file>